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429" r:id="rId2"/>
    <p:sldId id="432" r:id="rId3"/>
    <p:sldId id="433" r:id="rId4"/>
    <p:sldId id="435" r:id="rId5"/>
    <p:sldId id="436" r:id="rId6"/>
    <p:sldId id="437" r:id="rId7"/>
    <p:sldId id="43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500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696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48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D9AA068-080C-4177-A153-39B342E5F9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6651" y="87627"/>
            <a:ext cx="1526337" cy="7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76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C5354C9-2784-410F-B1FF-4A516357E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6651" y="87627"/>
            <a:ext cx="1526337" cy="7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06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05B93F3-651F-4549-9E54-91A62C9AF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8992" y="185738"/>
            <a:ext cx="1530229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7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793636B-BCF4-450C-B39D-460EE0BB7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7837" y="116649"/>
            <a:ext cx="1530229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56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66EFEC9-4F31-4B77-A04D-E660BF487F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6651" y="87627"/>
            <a:ext cx="1526337" cy="7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52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010FBC7-2C74-4B9D-A355-50D53B95D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6651" y="87627"/>
            <a:ext cx="1526337" cy="7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10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Titelmasterformat durch 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CH">
                <a:solidFill>
                  <a:prstClr val="black"/>
                </a:solidFill>
              </a:rPr>
              <a:t>11. Mai 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FB5AD4B-472E-422F-ABD9-5325803BD55F}" type="slidenum">
              <a:rPr lang="de-CH" smtClean="0">
                <a:solidFill>
                  <a:prstClr val="black"/>
                </a:solidFill>
              </a:rPr>
              <a:pPr/>
              <a:t>‹Nr.›</a:t>
            </a:fld>
            <a:endParaRPr lang="de-CH">
              <a:solidFill>
                <a:prstClr val="black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7740650" y="620713"/>
            <a:ext cx="46038" cy="2397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03396B7-D775-4668-AB57-3C9656B991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86651" y="87627"/>
            <a:ext cx="1526337" cy="7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230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180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379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300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799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54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365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129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6214-F51C-4382-9BD9-1D294B7AC588}" type="datetimeFigureOut">
              <a:rPr lang="de-CH" smtClean="0"/>
              <a:t>25.10.2021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2285A-B9B1-4035-B216-4803B06434A2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E727BA2-4A45-4A05-9284-72B2ADD61C77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7400387" y="136524"/>
            <a:ext cx="1526337" cy="73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1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-ostschweiz.ch/fileadmin/Dateiliste/palliative_otschweiz/AG_Betreuungsplan/2019_11_26_Pall_Betreuungsplan_interaktiv.pdf" TargetMode="External"/><Relationship Id="rId2" Type="http://schemas.openxmlformats.org/officeDocument/2006/relationships/hyperlink" Target="https://www.palliative-ostschweiz.ch/fileadmin/Dateiliste/palliative_otschweiz/AG_Betreuungsplan/2019_09_02_Grafik_PhasenEbenen_Copyright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palliative-ostschweiz.ch/fileadmin/Dateiliste/palliative_otschweiz/AG_Betreuungsplan/2021_04_21_Einschaetzung_PalC_4.pdf" TargetMode="External"/><Relationship Id="rId5" Type="http://schemas.openxmlformats.org/officeDocument/2006/relationships/hyperlink" Target="https://www.palliative-ostschweiz.ch/fileadmin/Dateiliste/palliative_otschweiz/AG_Betreuungsplan/2019_11_25_Pall_Erlaeuterung_def..pdf" TargetMode="External"/><Relationship Id="rId4" Type="http://schemas.openxmlformats.org/officeDocument/2006/relationships/hyperlink" Target="https://www.palliative-ostschweiz.ch/fileadmin/Dateiliste/palliative_otschweiz/AG_Betreuungsplan/2019_11_26_Pall_Reservemedikation_interaktiv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-ostschweiz.ch/fileadmin/Dateiliste/palliative_otschweiz/AG_Betreuungsplan/2019_09_02_Grafik_PhasenEbenen_Copyright.pdf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-ostschweiz.ch/fileadmin/Dateiliste/palliative_otschweiz/AG_Betreuungsplan/2019_11_26_Pall_Betreuungsplan_interaktiv.pdf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-ostschweiz.ch/fileadmin/Dateiliste/palliative_otschweiz/AG_Betreuungsplan/2019_11_26_Pall_Reservemedikation_interaktiv.pdf" TargetMode="Externa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liative-ostschweiz.ch/fileadmin/Dateiliste/palliative_otschweiz/AG_Betreuungsplan/2019_11_25_Pall_Erlaeuterung_def..pdf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www.palliative-ostschweiz.ch/fileadmin/Dateiliste/palliative_otschweiz/AG_Betreuungsplan/2021_04_21_Einschaetzung_PalC_4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30" y="1017327"/>
            <a:ext cx="8755784" cy="533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ntertitel 5">
            <a:extLst>
              <a:ext uri="{FF2B5EF4-FFF2-40B4-BE49-F238E27FC236}">
                <a16:creationId xmlns:a16="http://schemas.microsoft.com/office/drawing/2014/main" id="{B87896FB-881D-4C6E-B5CE-00A4CF452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80" y="1907714"/>
            <a:ext cx="7905812" cy="5663880"/>
          </a:xfrm>
        </p:spPr>
        <p:txBody>
          <a:bodyPr>
            <a:noAutofit/>
          </a:bodyPr>
          <a:lstStyle/>
          <a:p>
            <a:r>
              <a:rPr lang="de-CH" sz="6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Folienset </a:t>
            </a:r>
          </a:p>
          <a:p>
            <a:r>
              <a:rPr lang="de-CH" sz="6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Palliativer Betreuungsplan</a:t>
            </a:r>
          </a:p>
          <a:p>
            <a:pPr algn="l"/>
            <a:endParaRPr lang="de-CH" sz="6600" dirty="0"/>
          </a:p>
          <a:p>
            <a:pPr algn="l"/>
            <a:endParaRPr lang="de-CH" sz="3000" dirty="0"/>
          </a:p>
          <a:p>
            <a:pPr algn="l"/>
            <a:r>
              <a:rPr lang="de-CH" sz="3000" dirty="0"/>
              <a:t>Aufgebaut nach SENS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E4D9CF6-DDA1-46AF-915C-8D4792D12B34}"/>
              </a:ext>
            </a:extLst>
          </p:cNvPr>
          <p:cNvSpPr txBox="1"/>
          <p:nvPr/>
        </p:nvSpPr>
        <p:spPr>
          <a:xfrm>
            <a:off x="7097486" y="6352394"/>
            <a:ext cx="147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Oktober 2021</a:t>
            </a:r>
          </a:p>
        </p:txBody>
      </p:sp>
    </p:spTree>
    <p:extLst>
      <p:ext uri="{BB962C8B-B14F-4D97-AF65-F5344CB8AC3E}">
        <p14:creationId xmlns:p14="http://schemas.microsoft.com/office/powerpoint/2010/main" val="167643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CDCF2-F1BB-4F7E-8CE7-53371F885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39" y="15612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de-CH" sz="2900" dirty="0">
                <a:solidFill>
                  <a:schemeClr val="accent1">
                    <a:lumMod val="75000"/>
                  </a:schemeClr>
                </a:solidFill>
              </a:rPr>
              <a:t>Dokumente im Zusammenhang mit dem </a:t>
            </a:r>
            <a:br>
              <a:rPr lang="de-CH" sz="29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CH" sz="2900" dirty="0">
                <a:solidFill>
                  <a:schemeClr val="accent1">
                    <a:lumMod val="75000"/>
                  </a:schemeClr>
                </a:solidFill>
              </a:rPr>
              <a:t>Palliativen Betreuungsplan</a:t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A827EE-B14E-4202-8560-8ABB0B4F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39" y="2757442"/>
            <a:ext cx="7886700" cy="4351338"/>
          </a:xfrm>
        </p:spPr>
        <p:txBody>
          <a:bodyPr/>
          <a:lstStyle/>
          <a:p>
            <a:r>
              <a:rPr lang="de-CH" dirty="0">
                <a:hlinkClick r:id="rId2"/>
              </a:rPr>
              <a:t>Phasen und Ebenen</a:t>
            </a:r>
            <a:r>
              <a:rPr lang="de-CH" dirty="0"/>
              <a:t>, Graphik </a:t>
            </a:r>
            <a:r>
              <a:rPr lang="de-CH" sz="1200" dirty="0"/>
              <a:t>(Überarbeitung diese Folie ist in Planung)</a:t>
            </a:r>
          </a:p>
          <a:p>
            <a:r>
              <a:rPr lang="de-CH" dirty="0">
                <a:hlinkClick r:id="rId3"/>
              </a:rPr>
              <a:t>Palliativer Betreuungsplan</a:t>
            </a:r>
            <a:endParaRPr lang="de-CH" dirty="0"/>
          </a:p>
          <a:p>
            <a:r>
              <a:rPr lang="de-CH" dirty="0"/>
              <a:t>Verordnungsblatt: </a:t>
            </a:r>
            <a:r>
              <a:rPr lang="de-CH" dirty="0">
                <a:hlinkClick r:id="rId4"/>
              </a:rPr>
              <a:t>Palliative Reservemedikation</a:t>
            </a:r>
            <a:endParaRPr lang="de-CH" dirty="0"/>
          </a:p>
          <a:p>
            <a:r>
              <a:rPr lang="de-CH" dirty="0">
                <a:hlinkClick r:id="rId5"/>
              </a:rPr>
              <a:t>Erläuterungen</a:t>
            </a:r>
            <a:r>
              <a:rPr lang="de-CH" dirty="0"/>
              <a:t> zum Palliativen Betreuungsplan</a:t>
            </a:r>
          </a:p>
          <a:p>
            <a:r>
              <a:rPr lang="de-CH" dirty="0">
                <a:hlinkClick r:id="rId6"/>
              </a:rPr>
              <a:t>Einschätzungsinstrument</a:t>
            </a:r>
            <a:r>
              <a:rPr lang="de-CH" dirty="0"/>
              <a:t> Palliative Care Bedarf nach SENS </a:t>
            </a:r>
            <a:r>
              <a:rPr lang="de-CH" sz="1200" dirty="0"/>
              <a:t>(geringfüge Anpassungen an diesem Dokument werden noch folgen)</a:t>
            </a:r>
          </a:p>
          <a:p>
            <a:r>
              <a:rPr lang="de-CH" dirty="0"/>
              <a:t>Folienset zu SENS</a:t>
            </a:r>
          </a:p>
        </p:txBody>
      </p:sp>
    </p:spTree>
    <p:extLst>
      <p:ext uri="{BB962C8B-B14F-4D97-AF65-F5344CB8AC3E}">
        <p14:creationId xmlns:p14="http://schemas.microsoft.com/office/powerpoint/2010/main" val="42746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1D5515D-40F0-4A25-81BD-3A95852DE38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5304" y="0"/>
            <a:ext cx="9048696" cy="6391876"/>
          </a:xfrm>
          <a:prstGeom prst="rect">
            <a:avLst/>
          </a:prstGeom>
        </p:spPr>
      </p:pic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524A7CD-603A-44A5-B36B-9F23102234D4}"/>
              </a:ext>
            </a:extLst>
          </p:cNvPr>
          <p:cNvSpPr txBox="1">
            <a:spLocks/>
          </p:cNvSpPr>
          <p:nvPr/>
        </p:nvSpPr>
        <p:spPr>
          <a:xfrm>
            <a:off x="496389" y="6474597"/>
            <a:ext cx="4781005" cy="23971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CH" sz="2000" dirty="0">
                <a:sym typeface="Wingdings" panose="05000000000000000000" pitchFamily="2" charset="2"/>
              </a:rPr>
              <a:t>Download: </a:t>
            </a:r>
            <a:r>
              <a:rPr lang="de-CH" sz="2000" dirty="0">
                <a:hlinkClick r:id="rId3"/>
              </a:rPr>
              <a:t>Graphik: Phasen und Ebenen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42412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D4B9916-7C8F-4679-A91E-14C7B42401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1" t="-575" r="2005" b="575"/>
          <a:stretch/>
        </p:blipFill>
        <p:spPr>
          <a:xfrm>
            <a:off x="0" y="0"/>
            <a:ext cx="7376161" cy="6858000"/>
          </a:xfrm>
          <a:prstGeom prst="rect">
            <a:avLst/>
          </a:prstGeom>
        </p:spPr>
      </p:pic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524A7CD-603A-44A5-B36B-9F23102234D4}"/>
              </a:ext>
            </a:extLst>
          </p:cNvPr>
          <p:cNvSpPr txBox="1">
            <a:spLocks/>
          </p:cNvSpPr>
          <p:nvPr/>
        </p:nvSpPr>
        <p:spPr>
          <a:xfrm>
            <a:off x="7376161" y="2229281"/>
            <a:ext cx="1733004" cy="23994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</a:rPr>
              <a:t>Download: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  <a:hlinkClick r:id="rId3"/>
              </a:rPr>
              <a:t>Pall. Betreuungs-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  <a:hlinkClick r:id="rId3"/>
              </a:rPr>
              <a:t>plan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182380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4300F79-A608-4F05-96CB-215E9A4B8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6" y="178526"/>
            <a:ext cx="8078273" cy="6679474"/>
          </a:xfrm>
          <a:prstGeom prst="rect">
            <a:avLst/>
          </a:prstGeom>
        </p:spPr>
      </p:pic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524A7CD-603A-44A5-B36B-9F23102234D4}"/>
              </a:ext>
            </a:extLst>
          </p:cNvPr>
          <p:cNvSpPr txBox="1">
            <a:spLocks/>
          </p:cNvSpPr>
          <p:nvPr/>
        </p:nvSpPr>
        <p:spPr>
          <a:xfrm>
            <a:off x="131701" y="461441"/>
            <a:ext cx="2028023" cy="9145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</a:rPr>
              <a:t>Download: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  <a:hlinkClick r:id="rId3"/>
              </a:rPr>
              <a:t>Pall. Reservemedikation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87225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142403-EE95-4485-9BD8-DB8C8AEE3C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06" t="711" r="2827" b="1806"/>
          <a:stretch/>
        </p:blipFill>
        <p:spPr>
          <a:xfrm>
            <a:off x="0" y="139337"/>
            <a:ext cx="8334103" cy="6579326"/>
          </a:xfrm>
          <a:prstGeom prst="rect">
            <a:avLst/>
          </a:prstGeom>
        </p:spPr>
      </p:pic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524A7CD-603A-44A5-B36B-9F23102234D4}"/>
              </a:ext>
            </a:extLst>
          </p:cNvPr>
          <p:cNvSpPr txBox="1">
            <a:spLocks/>
          </p:cNvSpPr>
          <p:nvPr/>
        </p:nvSpPr>
        <p:spPr>
          <a:xfrm>
            <a:off x="148047" y="592070"/>
            <a:ext cx="1733004" cy="23994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</a:rPr>
              <a:t>Download: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  <a:hlinkClick r:id="rId3"/>
              </a:rPr>
              <a:t>Erläuterungen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83630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7524A7CD-603A-44A5-B36B-9F23102234D4}"/>
              </a:ext>
            </a:extLst>
          </p:cNvPr>
          <p:cNvSpPr txBox="1">
            <a:spLocks/>
          </p:cNvSpPr>
          <p:nvPr/>
        </p:nvSpPr>
        <p:spPr>
          <a:xfrm>
            <a:off x="7236824" y="1802561"/>
            <a:ext cx="1733004" cy="23994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</a:rPr>
              <a:t>Download: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600" dirty="0">
                <a:sym typeface="Wingdings" panose="05000000000000000000" pitchFamily="2" charset="2"/>
                <a:hlinkClick r:id="rId2"/>
              </a:rPr>
              <a:t>Einschätzung Palliative Care Bedarf nach SENS</a:t>
            </a:r>
            <a:endParaRPr lang="de-CH" sz="1600" dirty="0">
              <a:sym typeface="Wingdings" panose="05000000000000000000" pitchFamily="2" charset="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60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32F9E3F-3FF0-495A-9239-4EDA9DA25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70" y="139337"/>
            <a:ext cx="70119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</Words>
  <Application>Microsoft Office PowerPoint</Application>
  <PresentationFormat>Bildschirmpräsentation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Dokumente im Zusammenhang mit dem  Palliativen Betreuungsplan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Linsi</dc:creator>
  <cp:lastModifiedBy>Katharina Linsi</cp:lastModifiedBy>
  <cp:revision>9</cp:revision>
  <dcterms:created xsi:type="dcterms:W3CDTF">2021-09-27T12:29:19Z</dcterms:created>
  <dcterms:modified xsi:type="dcterms:W3CDTF">2021-10-25T14:05:29Z</dcterms:modified>
</cp:coreProperties>
</file>